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6" r:id="rId5"/>
  </p:sldIdLst>
  <p:sldSz cx="16200438" cy="341995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262434-6A0A-4A5F-8E4D-2C9A8B38306C}" v="9" dt="2026-09-11T01:43:42.4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20" d="100"/>
          <a:sy n="20" d="100"/>
        </p:scale>
        <p:origin x="3810" y="6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渡邊 ルリ_PPC" userId="1b137f66-0756-4d20-aeed-6717b6af828a" providerId="ADAL" clId="{67FAF59C-A039-4AB5-8CF9-B1913EC90B9C}"/>
    <pc:docChg chg="undo custSel modSld">
      <pc:chgData name="渡邊 ルリ_PPC" userId="1b137f66-0756-4d20-aeed-6717b6af828a" providerId="ADAL" clId="{67FAF59C-A039-4AB5-8CF9-B1913EC90B9C}" dt="2026-09-11T06:36:10.755" v="362" actId="478"/>
      <pc:docMkLst>
        <pc:docMk/>
      </pc:docMkLst>
      <pc:sldChg chg="addSp delSp modSp mod">
        <pc:chgData name="渡邊 ルリ_PPC" userId="1b137f66-0756-4d20-aeed-6717b6af828a" providerId="ADAL" clId="{67FAF59C-A039-4AB5-8CF9-B1913EC90B9C}" dt="2026-09-11T06:36:10.755" v="362" actId="478"/>
        <pc:sldMkLst>
          <pc:docMk/>
          <pc:sldMk cId="964186794" sldId="256"/>
        </pc:sldMkLst>
        <pc:spChg chg="mod">
          <ac:chgData name="渡邊 ルリ_PPC" userId="1b137f66-0756-4d20-aeed-6717b6af828a" providerId="ADAL" clId="{67FAF59C-A039-4AB5-8CF9-B1913EC90B9C}" dt="2026-09-11T01:42:02.085" v="296" actId="1076"/>
          <ac:spMkLst>
            <pc:docMk/>
            <pc:sldMk cId="964186794" sldId="256"/>
            <ac:spMk id="4" creationId="{F58CA945-271C-8AAD-054F-AB6FF23E7668}"/>
          </ac:spMkLst>
        </pc:spChg>
        <pc:spChg chg="add del mod">
          <ac:chgData name="渡邊 ルリ_PPC" userId="1b137f66-0756-4d20-aeed-6717b6af828a" providerId="ADAL" clId="{67FAF59C-A039-4AB5-8CF9-B1913EC90B9C}" dt="2026-09-11T06:35:57.684" v="361" actId="403"/>
          <ac:spMkLst>
            <pc:docMk/>
            <pc:sldMk cId="964186794" sldId="256"/>
            <ac:spMk id="5" creationId="{83E4304A-594C-3781-9845-607596581EE1}"/>
          </ac:spMkLst>
        </pc:spChg>
        <pc:spChg chg="mod">
          <ac:chgData name="渡邊 ルリ_PPC" userId="1b137f66-0756-4d20-aeed-6717b6af828a" providerId="ADAL" clId="{67FAF59C-A039-4AB5-8CF9-B1913EC90B9C}" dt="2026-09-11T06:35:45.937" v="359" actId="113"/>
          <ac:spMkLst>
            <pc:docMk/>
            <pc:sldMk cId="964186794" sldId="256"/>
            <ac:spMk id="6" creationId="{0071032D-F46F-38E2-EDD1-C38E01874E1D}"/>
          </ac:spMkLst>
        </pc:spChg>
        <pc:spChg chg="add mod">
          <ac:chgData name="渡邊 ルリ_PPC" userId="1b137f66-0756-4d20-aeed-6717b6af828a" providerId="ADAL" clId="{67FAF59C-A039-4AB5-8CF9-B1913EC90B9C}" dt="2026-09-11T06:35:17.655" v="356" actId="403"/>
          <ac:spMkLst>
            <pc:docMk/>
            <pc:sldMk cId="964186794" sldId="256"/>
            <ac:spMk id="8" creationId="{41373276-DDC0-FD48-AE54-D492AF4FCFDE}"/>
          </ac:spMkLst>
        </pc:spChg>
        <pc:spChg chg="add mod">
          <ac:chgData name="渡邊 ルリ_PPC" userId="1b137f66-0756-4d20-aeed-6717b6af828a" providerId="ADAL" clId="{67FAF59C-A039-4AB5-8CF9-B1913EC90B9C}" dt="2026-09-11T06:34:46.152" v="355" actId="1038"/>
          <ac:spMkLst>
            <pc:docMk/>
            <pc:sldMk cId="964186794" sldId="256"/>
            <ac:spMk id="9" creationId="{4FBB1D83-F850-3F8F-2E65-CB61B3ACFB33}"/>
          </ac:spMkLst>
        </pc:spChg>
        <pc:spChg chg="add del mod">
          <ac:chgData name="渡邊 ルリ_PPC" userId="1b137f66-0756-4d20-aeed-6717b6af828a" providerId="ADAL" clId="{67FAF59C-A039-4AB5-8CF9-B1913EC90B9C}" dt="2026-09-11T01:44:49.832" v="328" actId="478"/>
          <ac:spMkLst>
            <pc:docMk/>
            <pc:sldMk cId="964186794" sldId="256"/>
            <ac:spMk id="10" creationId="{FAE2B035-C254-3DF0-FEA5-F0DF5A1101BF}"/>
          </ac:spMkLst>
        </pc:spChg>
        <pc:spChg chg="add mod">
          <ac:chgData name="渡邊 ルリ_PPC" userId="1b137f66-0756-4d20-aeed-6717b6af828a" providerId="ADAL" clId="{67FAF59C-A039-4AB5-8CF9-B1913EC90B9C}" dt="2026-09-11T06:34:36.830" v="350" actId="552"/>
          <ac:spMkLst>
            <pc:docMk/>
            <pc:sldMk cId="964186794" sldId="256"/>
            <ac:spMk id="11" creationId="{AC17EE95-6E32-FA36-0E6D-41C1C295EEDF}"/>
          </ac:spMkLst>
        </pc:spChg>
        <pc:picChg chg="add del mod">
          <ac:chgData name="渡邊 ルリ_PPC" userId="1b137f66-0756-4d20-aeed-6717b6af828a" providerId="ADAL" clId="{67FAF59C-A039-4AB5-8CF9-B1913EC90B9C}" dt="2026-09-11T06:36:10.755" v="362" actId="478"/>
          <ac:picMkLst>
            <pc:docMk/>
            <pc:sldMk cId="964186794" sldId="256"/>
            <ac:picMk id="3" creationId="{06BC5136-80BC-562E-D3FB-3EDA4571E7C8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5033" y="5597006"/>
            <a:ext cx="13770372" cy="11906497"/>
          </a:xfrm>
        </p:spPr>
        <p:txBody>
          <a:bodyPr anchor="b"/>
          <a:lstStyle>
            <a:lvl1pPr algn="ctr">
              <a:defRPr sz="1063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5055" y="17962664"/>
            <a:ext cx="12150329" cy="8256963"/>
          </a:xfrm>
        </p:spPr>
        <p:txBody>
          <a:bodyPr/>
          <a:lstStyle>
            <a:lvl1pPr marL="0" indent="0" algn="ctr">
              <a:buNone/>
              <a:defRPr sz="4252"/>
            </a:lvl1pPr>
            <a:lvl2pPr marL="810021" indent="0" algn="ctr">
              <a:buNone/>
              <a:defRPr sz="3543"/>
            </a:lvl2pPr>
            <a:lvl3pPr marL="1620042" indent="0" algn="ctr">
              <a:buNone/>
              <a:defRPr sz="3189"/>
            </a:lvl3pPr>
            <a:lvl4pPr marL="2430064" indent="0" algn="ctr">
              <a:buNone/>
              <a:defRPr sz="2835"/>
            </a:lvl4pPr>
            <a:lvl5pPr marL="3240085" indent="0" algn="ctr">
              <a:buNone/>
              <a:defRPr sz="2835"/>
            </a:lvl5pPr>
            <a:lvl6pPr marL="4050106" indent="0" algn="ctr">
              <a:buNone/>
              <a:defRPr sz="2835"/>
            </a:lvl6pPr>
            <a:lvl7pPr marL="4860127" indent="0" algn="ctr">
              <a:buNone/>
              <a:defRPr sz="2835"/>
            </a:lvl7pPr>
            <a:lvl8pPr marL="5670149" indent="0" algn="ctr">
              <a:buNone/>
              <a:defRPr sz="2835"/>
            </a:lvl8pPr>
            <a:lvl9pPr marL="6480170" indent="0" algn="ctr">
              <a:buNone/>
              <a:defRPr sz="2835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42351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08267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343" y="8526139"/>
            <a:ext cx="13972878" cy="14226045"/>
          </a:xfrm>
        </p:spPr>
        <p:txBody>
          <a:bodyPr anchor="b"/>
          <a:lstStyle>
            <a:lvl1pPr>
              <a:defRPr sz="1063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5343" y="22886767"/>
            <a:ext cx="13972878" cy="7481141"/>
          </a:xfrm>
        </p:spPr>
        <p:txBody>
          <a:bodyPr/>
          <a:lstStyle>
            <a:lvl1pPr marL="0" indent="0">
              <a:buNone/>
              <a:defRPr sz="4252">
                <a:solidFill>
                  <a:schemeClr val="tx1"/>
                </a:solidFill>
              </a:defRPr>
            </a:lvl1pPr>
            <a:lvl2pPr marL="810021" indent="0">
              <a:buNone/>
              <a:defRPr sz="3543">
                <a:solidFill>
                  <a:schemeClr val="tx1">
                    <a:tint val="75000"/>
                  </a:schemeClr>
                </a:solidFill>
              </a:defRPr>
            </a:lvl2pPr>
            <a:lvl3pPr marL="1620042" indent="0">
              <a:buNone/>
              <a:defRPr sz="3189">
                <a:solidFill>
                  <a:schemeClr val="tx1">
                    <a:tint val="75000"/>
                  </a:schemeClr>
                </a:solidFill>
              </a:defRPr>
            </a:lvl3pPr>
            <a:lvl4pPr marL="2430064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4pPr>
            <a:lvl5pPr marL="3240085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5pPr>
            <a:lvl6pPr marL="4050106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6pPr>
            <a:lvl7pPr marL="486012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7pPr>
            <a:lvl8pPr marL="5670149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8pPr>
            <a:lvl9pPr marL="6480170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11075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3780" y="9104037"/>
            <a:ext cx="6885186" cy="2169927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1472" y="9104037"/>
            <a:ext cx="6885186" cy="2169927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4384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1820815"/>
            <a:ext cx="13972878" cy="6610325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5892" y="8383633"/>
            <a:ext cx="6853544" cy="4108689"/>
          </a:xfrm>
        </p:spPr>
        <p:txBody>
          <a:bodyPr anchor="b"/>
          <a:lstStyle>
            <a:lvl1pPr marL="0" indent="0">
              <a:buNone/>
              <a:defRPr sz="4252" b="1"/>
            </a:lvl1pPr>
            <a:lvl2pPr marL="810021" indent="0">
              <a:buNone/>
              <a:defRPr sz="3543" b="1"/>
            </a:lvl2pPr>
            <a:lvl3pPr marL="1620042" indent="0">
              <a:buNone/>
              <a:defRPr sz="3189" b="1"/>
            </a:lvl3pPr>
            <a:lvl4pPr marL="2430064" indent="0">
              <a:buNone/>
              <a:defRPr sz="2835" b="1"/>
            </a:lvl4pPr>
            <a:lvl5pPr marL="3240085" indent="0">
              <a:buNone/>
              <a:defRPr sz="2835" b="1"/>
            </a:lvl5pPr>
            <a:lvl6pPr marL="4050106" indent="0">
              <a:buNone/>
              <a:defRPr sz="2835" b="1"/>
            </a:lvl6pPr>
            <a:lvl7pPr marL="4860127" indent="0">
              <a:buNone/>
              <a:defRPr sz="2835" b="1"/>
            </a:lvl7pPr>
            <a:lvl8pPr marL="5670149" indent="0">
              <a:buNone/>
              <a:defRPr sz="2835" b="1"/>
            </a:lvl8pPr>
            <a:lvl9pPr marL="6480170" indent="0">
              <a:buNone/>
              <a:defRPr sz="2835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892" y="12492322"/>
            <a:ext cx="6853544" cy="1837432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01473" y="8383633"/>
            <a:ext cx="6887296" cy="4108689"/>
          </a:xfrm>
        </p:spPr>
        <p:txBody>
          <a:bodyPr anchor="b"/>
          <a:lstStyle>
            <a:lvl1pPr marL="0" indent="0">
              <a:buNone/>
              <a:defRPr sz="4252" b="1"/>
            </a:lvl1pPr>
            <a:lvl2pPr marL="810021" indent="0">
              <a:buNone/>
              <a:defRPr sz="3543" b="1"/>
            </a:lvl2pPr>
            <a:lvl3pPr marL="1620042" indent="0">
              <a:buNone/>
              <a:defRPr sz="3189" b="1"/>
            </a:lvl3pPr>
            <a:lvl4pPr marL="2430064" indent="0">
              <a:buNone/>
              <a:defRPr sz="2835" b="1"/>
            </a:lvl4pPr>
            <a:lvl5pPr marL="3240085" indent="0">
              <a:buNone/>
              <a:defRPr sz="2835" b="1"/>
            </a:lvl5pPr>
            <a:lvl6pPr marL="4050106" indent="0">
              <a:buNone/>
              <a:defRPr sz="2835" b="1"/>
            </a:lvl6pPr>
            <a:lvl7pPr marL="4860127" indent="0">
              <a:buNone/>
              <a:defRPr sz="2835" b="1"/>
            </a:lvl7pPr>
            <a:lvl8pPr marL="5670149" indent="0">
              <a:buNone/>
              <a:defRPr sz="2835" b="1"/>
            </a:lvl8pPr>
            <a:lvl9pPr marL="6480170" indent="0">
              <a:buNone/>
              <a:defRPr sz="2835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01473" y="12492322"/>
            <a:ext cx="6887296" cy="1837432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2228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02494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62356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2279968"/>
            <a:ext cx="5225063" cy="7979886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7296" y="4924104"/>
            <a:ext cx="8201472" cy="24303821"/>
          </a:xfrm>
        </p:spPr>
        <p:txBody>
          <a:bodyPr/>
          <a:lstStyle>
            <a:lvl1pPr>
              <a:defRPr sz="5669"/>
            </a:lvl1pPr>
            <a:lvl2pPr>
              <a:defRPr sz="4961"/>
            </a:lvl2pPr>
            <a:lvl3pPr>
              <a:defRPr sz="4252"/>
            </a:lvl3pPr>
            <a:lvl4pPr>
              <a:defRPr sz="3543"/>
            </a:lvl4pPr>
            <a:lvl5pPr>
              <a:defRPr sz="3543"/>
            </a:lvl5pPr>
            <a:lvl6pPr>
              <a:defRPr sz="3543"/>
            </a:lvl6pPr>
            <a:lvl7pPr>
              <a:defRPr sz="3543"/>
            </a:lvl7pPr>
            <a:lvl8pPr>
              <a:defRPr sz="3543"/>
            </a:lvl8pPr>
            <a:lvl9pPr>
              <a:defRPr sz="354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0" y="10259854"/>
            <a:ext cx="5225063" cy="19007648"/>
          </a:xfrm>
        </p:spPr>
        <p:txBody>
          <a:bodyPr/>
          <a:lstStyle>
            <a:lvl1pPr marL="0" indent="0">
              <a:buNone/>
              <a:defRPr sz="2835"/>
            </a:lvl1pPr>
            <a:lvl2pPr marL="810021" indent="0">
              <a:buNone/>
              <a:defRPr sz="2480"/>
            </a:lvl2pPr>
            <a:lvl3pPr marL="1620042" indent="0">
              <a:buNone/>
              <a:defRPr sz="2126"/>
            </a:lvl3pPr>
            <a:lvl4pPr marL="2430064" indent="0">
              <a:buNone/>
              <a:defRPr sz="1772"/>
            </a:lvl4pPr>
            <a:lvl5pPr marL="3240085" indent="0">
              <a:buNone/>
              <a:defRPr sz="1772"/>
            </a:lvl5pPr>
            <a:lvl6pPr marL="4050106" indent="0">
              <a:buNone/>
              <a:defRPr sz="1772"/>
            </a:lvl6pPr>
            <a:lvl7pPr marL="4860127" indent="0">
              <a:buNone/>
              <a:defRPr sz="1772"/>
            </a:lvl7pPr>
            <a:lvl8pPr marL="5670149" indent="0">
              <a:buNone/>
              <a:defRPr sz="1772"/>
            </a:lvl8pPr>
            <a:lvl9pPr marL="6480170" indent="0">
              <a:buNone/>
              <a:defRPr sz="177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8950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2279968"/>
            <a:ext cx="5225063" cy="7979886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87296" y="4924104"/>
            <a:ext cx="8201472" cy="24303821"/>
          </a:xfrm>
        </p:spPr>
        <p:txBody>
          <a:bodyPr anchor="t"/>
          <a:lstStyle>
            <a:lvl1pPr marL="0" indent="0">
              <a:buNone/>
              <a:defRPr sz="5669"/>
            </a:lvl1pPr>
            <a:lvl2pPr marL="810021" indent="0">
              <a:buNone/>
              <a:defRPr sz="4961"/>
            </a:lvl2pPr>
            <a:lvl3pPr marL="1620042" indent="0">
              <a:buNone/>
              <a:defRPr sz="4252"/>
            </a:lvl3pPr>
            <a:lvl4pPr marL="2430064" indent="0">
              <a:buNone/>
              <a:defRPr sz="3543"/>
            </a:lvl4pPr>
            <a:lvl5pPr marL="3240085" indent="0">
              <a:buNone/>
              <a:defRPr sz="3543"/>
            </a:lvl5pPr>
            <a:lvl6pPr marL="4050106" indent="0">
              <a:buNone/>
              <a:defRPr sz="3543"/>
            </a:lvl6pPr>
            <a:lvl7pPr marL="4860127" indent="0">
              <a:buNone/>
              <a:defRPr sz="3543"/>
            </a:lvl7pPr>
            <a:lvl8pPr marL="5670149" indent="0">
              <a:buNone/>
              <a:defRPr sz="3543"/>
            </a:lvl8pPr>
            <a:lvl9pPr marL="6480170" indent="0">
              <a:buNone/>
              <a:defRPr sz="354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0" y="10259854"/>
            <a:ext cx="5225063" cy="19007648"/>
          </a:xfrm>
        </p:spPr>
        <p:txBody>
          <a:bodyPr/>
          <a:lstStyle>
            <a:lvl1pPr marL="0" indent="0">
              <a:buNone/>
              <a:defRPr sz="2835"/>
            </a:lvl1pPr>
            <a:lvl2pPr marL="810021" indent="0">
              <a:buNone/>
              <a:defRPr sz="2480"/>
            </a:lvl2pPr>
            <a:lvl3pPr marL="1620042" indent="0">
              <a:buNone/>
              <a:defRPr sz="2126"/>
            </a:lvl3pPr>
            <a:lvl4pPr marL="2430064" indent="0">
              <a:buNone/>
              <a:defRPr sz="1772"/>
            </a:lvl4pPr>
            <a:lvl5pPr marL="3240085" indent="0">
              <a:buNone/>
              <a:defRPr sz="1772"/>
            </a:lvl5pPr>
            <a:lvl6pPr marL="4050106" indent="0">
              <a:buNone/>
              <a:defRPr sz="1772"/>
            </a:lvl6pPr>
            <a:lvl7pPr marL="4860127" indent="0">
              <a:buNone/>
              <a:defRPr sz="1772"/>
            </a:lvl7pPr>
            <a:lvl8pPr marL="5670149" indent="0">
              <a:buNone/>
              <a:defRPr sz="1772"/>
            </a:lvl8pPr>
            <a:lvl9pPr marL="6480170" indent="0">
              <a:buNone/>
              <a:defRPr sz="177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63315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6796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93440" y="1820808"/>
            <a:ext cx="3493219" cy="28982506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781" y="1820808"/>
            <a:ext cx="10277153" cy="28982506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8E128-AFDF-4ECD-91E1-91D8F153D40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0483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3780" y="1820815"/>
            <a:ext cx="13972878" cy="66103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780" y="9104037"/>
            <a:ext cx="13972878" cy="216992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3780" y="31697890"/>
            <a:ext cx="3645099" cy="18208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08E128-AFDF-4ECD-91E1-91D8F153D406}" type="datetimeFigureOut">
              <a:rPr kumimoji="1" lang="ja-JP" altLang="en-US" smtClean="0"/>
              <a:t>2026/9/11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66395" y="31697890"/>
            <a:ext cx="5467648" cy="18208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41559" y="31697890"/>
            <a:ext cx="3645099" cy="182080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2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EF4A51-7A7D-4C32-AB74-EA7FD8D1E09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5146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620042" rtl="0" eaLnBrk="1" latinLnBrk="0" hangingPunct="1">
        <a:lnSpc>
          <a:spcPct val="90000"/>
        </a:lnSpc>
        <a:spcBef>
          <a:spcPct val="0"/>
        </a:spcBef>
        <a:buNone/>
        <a:defRPr kumimoji="1" sz="77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5011" indent="-405011" algn="l" defTabSz="162004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15032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025053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835074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4pPr>
      <a:lvl5pPr marL="3645096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5pPr>
      <a:lvl6pPr marL="4455117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6pPr>
      <a:lvl7pPr marL="5265138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7pPr>
      <a:lvl8pPr marL="6075159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8pPr>
      <a:lvl9pPr marL="6885181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1pPr>
      <a:lvl2pPr marL="810021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2pPr>
      <a:lvl3pPr marL="1620042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3pPr>
      <a:lvl4pPr marL="2430064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4pPr>
      <a:lvl5pPr marL="3240085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5pPr>
      <a:lvl6pPr marL="4050106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6pPr>
      <a:lvl7pPr marL="4860127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7pPr>
      <a:lvl8pPr marL="5670149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8pPr>
      <a:lvl9pPr marL="6480170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F58CA945-271C-8AAD-054F-AB6FF23E7668}"/>
              </a:ext>
            </a:extLst>
          </p:cNvPr>
          <p:cNvSpPr/>
          <p:nvPr/>
        </p:nvSpPr>
        <p:spPr>
          <a:xfrm>
            <a:off x="0" y="0"/>
            <a:ext cx="3600000" cy="36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dirty="0">
                <a:solidFill>
                  <a:schemeClr val="tx1"/>
                </a:solidFill>
              </a:rPr>
              <a:t>Institution</a:t>
            </a:r>
          </a:p>
          <a:p>
            <a:pPr algn="ctr"/>
            <a:r>
              <a:rPr kumimoji="1" lang="en-US" altLang="ja-JP" sz="4800" dirty="0">
                <a:solidFill>
                  <a:schemeClr val="tx1"/>
                </a:solidFill>
              </a:rPr>
              <a:t>Logo</a:t>
            </a:r>
            <a:endParaRPr kumimoji="1" lang="ja-JP" altLang="en-US" sz="4800" dirty="0">
              <a:solidFill>
                <a:srgbClr val="FF0000"/>
              </a:solidFill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83E4304A-594C-3781-9845-607596581EE1}"/>
              </a:ext>
            </a:extLst>
          </p:cNvPr>
          <p:cNvSpPr/>
          <p:nvPr/>
        </p:nvSpPr>
        <p:spPr>
          <a:xfrm>
            <a:off x="0" y="3612994"/>
            <a:ext cx="16200000" cy="3060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ja-JP" sz="7200" dirty="0">
                <a:solidFill>
                  <a:schemeClr val="tx1"/>
                </a:solidFill>
              </a:rPr>
              <a:t>Presentation Area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071032D-F46F-38E2-EDD1-C38E01874E1D}"/>
              </a:ext>
            </a:extLst>
          </p:cNvPr>
          <p:cNvSpPr/>
          <p:nvPr/>
        </p:nvSpPr>
        <p:spPr>
          <a:xfrm>
            <a:off x="3562119" y="-12994"/>
            <a:ext cx="9000000" cy="36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5400" b="1" dirty="0">
                <a:solidFill>
                  <a:schemeClr val="tx1"/>
                </a:solidFill>
              </a:rPr>
              <a:t>Title of Your Research Project</a:t>
            </a:r>
            <a:endParaRPr kumimoji="1" lang="en-US" altLang="ja-JP" sz="3600" b="1" dirty="0">
              <a:solidFill>
                <a:schemeClr val="tx1"/>
              </a:solidFill>
            </a:endParaRPr>
          </a:p>
          <a:p>
            <a:pPr algn="ctr"/>
            <a:r>
              <a:rPr kumimoji="1" lang="en-US" altLang="ja-JP" sz="4000" dirty="0">
                <a:solidFill>
                  <a:schemeClr val="tx1"/>
                </a:solidFill>
              </a:rPr>
              <a:t>Authors name</a:t>
            </a:r>
          </a:p>
          <a:p>
            <a:pPr algn="ctr"/>
            <a:r>
              <a:rPr kumimoji="1" lang="en-US" altLang="ja-JP" sz="4000" dirty="0" err="1">
                <a:solidFill>
                  <a:schemeClr val="tx1"/>
                </a:solidFill>
              </a:rPr>
              <a:t>Affiliathion</a:t>
            </a:r>
            <a:r>
              <a:rPr kumimoji="1" lang="en-US" altLang="ja-JP" sz="4000" dirty="0">
                <a:solidFill>
                  <a:schemeClr val="tx1"/>
                </a:solidFill>
              </a:rPr>
              <a:t> all authors</a:t>
            </a:r>
          </a:p>
          <a:p>
            <a:pPr algn="ctr"/>
            <a:r>
              <a:rPr kumimoji="1" lang="en-US" altLang="ja-JP" sz="4000" b="1" dirty="0">
                <a:solidFill>
                  <a:schemeClr val="tx1"/>
                </a:solidFill>
              </a:rPr>
              <a:t>Bold the presenter’s name</a:t>
            </a:r>
            <a:endParaRPr kumimoji="1" lang="ja-JP" altLang="en-US" sz="4000" b="1" dirty="0">
              <a:solidFill>
                <a:schemeClr val="tx1"/>
              </a:solidFill>
            </a:endParaRPr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41373276-DDC0-FD48-AE54-D492AF4FCFDE}"/>
              </a:ext>
            </a:extLst>
          </p:cNvPr>
          <p:cNvSpPr/>
          <p:nvPr/>
        </p:nvSpPr>
        <p:spPr>
          <a:xfrm>
            <a:off x="12600000" y="0"/>
            <a:ext cx="3600000" cy="36000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dirty="0">
                <a:solidFill>
                  <a:schemeClr val="tx1"/>
                </a:solidFill>
              </a:rPr>
              <a:t>First author’s Photograph</a:t>
            </a:r>
            <a:endParaRPr kumimoji="1" lang="ja-JP" altLang="en-US" sz="4000" dirty="0">
              <a:solidFill>
                <a:schemeClr val="tx1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FBB1D83-F850-3F8F-2E65-CB61B3ACFB33}"/>
              </a:ext>
            </a:extLst>
          </p:cNvPr>
          <p:cNvSpPr txBox="1"/>
          <p:nvPr/>
        </p:nvSpPr>
        <p:spPr>
          <a:xfrm>
            <a:off x="190500" y="31909746"/>
            <a:ext cx="7269106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ja-JP" sz="4400" dirty="0"/>
              <a:t>THE 16th APSP 2026</a:t>
            </a:r>
            <a:br>
              <a:rPr lang="ja-JP" altLang="ja-JP" sz="4400" dirty="0"/>
            </a:br>
            <a:r>
              <a:rPr lang="ja-JP" altLang="ja-JP" sz="4400" dirty="0"/>
              <a:t>Kyoto, 5th-6th November 2026</a:t>
            </a:r>
            <a:br>
              <a:rPr lang="ja-JP" altLang="ja-JP" sz="4400" dirty="0"/>
            </a:br>
            <a:r>
              <a:rPr lang="ja-JP" altLang="ja-JP" sz="4400" dirty="0"/>
              <a:t>*Align Left</a:t>
            </a:r>
            <a:endParaRPr kumimoji="1" lang="ja-JP" altLang="en-US" sz="4400" dirty="0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AC17EE95-6E32-FA36-0E6D-41C1C295EEDF}"/>
              </a:ext>
            </a:extLst>
          </p:cNvPr>
          <p:cNvSpPr/>
          <p:nvPr/>
        </p:nvSpPr>
        <p:spPr>
          <a:xfrm>
            <a:off x="0" y="29223337"/>
            <a:ext cx="16200000" cy="250681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6600" dirty="0">
                <a:solidFill>
                  <a:schemeClr val="tx1"/>
                </a:solidFill>
              </a:rPr>
              <a:t>COI</a:t>
            </a:r>
            <a:endParaRPr kumimoji="1" lang="ja-JP" altLang="en-US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1867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89C294A47F905D418BAEDEFCA5BD7ECD" ma:contentTypeVersion="13" ma:contentTypeDescription="新しいドキュメントを作成します。" ma:contentTypeScope="" ma:versionID="f00f90850e499eff87f9f288cccbf83b">
  <xsd:schema xmlns:xsd="http://www.w3.org/2001/XMLSchema" xmlns:xs="http://www.w3.org/2001/XMLSchema" xmlns:p="http://schemas.microsoft.com/office/2006/metadata/properties" xmlns:ns2="9e8dd28d-53b3-4bdd-9671-369e02375970" xmlns:ns3="cd33e842-af36-441d-b803-6d3b1b8f6166" targetNamespace="http://schemas.microsoft.com/office/2006/metadata/properties" ma:root="true" ma:fieldsID="b289bc4c75087eed6e6254a1e62fe900" ns2:_="" ns3:_="">
    <xsd:import namespace="9e8dd28d-53b3-4bdd-9671-369e02375970"/>
    <xsd:import namespace="cd33e842-af36-441d-b803-6d3b1b8f61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8dd28d-53b3-4bdd-9671-369e023759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画像タグ" ma:readOnly="false" ma:fieldId="{5cf76f15-5ced-4ddc-b409-7134ff3c332f}" ma:taxonomyMulti="true" ma:sspId="c316e14e-9999-407d-84ef-00148727961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33e842-af36-441d-b803-6d3b1b8f616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19b042b2-927e-4cbe-98c4-e2c5b5129d69}" ma:internalName="TaxCatchAll" ma:showField="CatchAllData" ma:web="cd33e842-af36-441d-b803-6d3b1b8f61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d33e842-af36-441d-b803-6d3b1b8f6166" xsi:nil="true"/>
    <lcf76f155ced4ddcb4097134ff3c332f xmlns="9e8dd28d-53b3-4bdd-9671-369e0237597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94ED057-B061-4348-BD01-91BC4CDF569B}"/>
</file>

<file path=customXml/itemProps2.xml><?xml version="1.0" encoding="utf-8"?>
<ds:datastoreItem xmlns:ds="http://schemas.openxmlformats.org/officeDocument/2006/customXml" ds:itemID="{249FE346-57AC-4127-9AC7-AE14676BD5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5E3A52-CFA7-4C0A-B152-3B42BF02609A}">
  <ds:schemaRefs>
    <ds:schemaRef ds:uri="http://schemas.microsoft.com/office/2006/metadata/properties"/>
    <ds:schemaRef ds:uri="6e0dce0c-31ac-4a3a-aeca-bb3673ec978b"/>
    <ds:schemaRef ds:uri="http://schemas.microsoft.com/office/2006/documentManagement/types"/>
    <ds:schemaRef ds:uri="http://purl.org/dc/dcmitype/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964dc82a-c260-407c-967b-062a3d3d228d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330</TotalTime>
  <Words>38</Words>
  <Application>Microsoft Office PowerPoint</Application>
  <PresentationFormat>ユーザー設定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大渕 祥子</dc:creator>
  <cp:lastModifiedBy>渡邊 ルリ_PPC</cp:lastModifiedBy>
  <cp:revision>3</cp:revision>
  <dcterms:created xsi:type="dcterms:W3CDTF">2022-06-06T08:16:31Z</dcterms:created>
  <dcterms:modified xsi:type="dcterms:W3CDTF">2026-09-11T06:36:13Z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0x01010089C294A47F905D418BAEDEFCA5BD7ECD</vt:lpwstr>
  </property>
  <property fmtid="{D5CDD505-2E9C-101B-9397-08002B2CF9AE}" pid="3" name="MediaServiceImageTags">
    <vt:lpwstr/>
  </property>
</Properties>
</file>