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</p:sldIdLst>
  <p:sldSz cx="21599525" cy="50399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311DF9-697B-4CAF-8B30-EAC69EC32969}" v="1" dt="2022-07-27T06:19:05.6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" d="100"/>
          <a:sy n="10" d="100"/>
        </p:scale>
        <p:origin x="289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大渕 祥子" userId="7c29c4fb-73ba-4b0d-88c4-78dfefdabbb0" providerId="ADAL" clId="{A85684D1-ACE8-49E9-B7B7-C6BE1C12D827}"/>
    <pc:docChg chg="modSld">
      <pc:chgData name="大渕 祥子" userId="7c29c4fb-73ba-4b0d-88c4-78dfefdabbb0" providerId="ADAL" clId="{A85684D1-ACE8-49E9-B7B7-C6BE1C12D827}" dt="2022-06-06T08:30:20.828" v="26" actId="6549"/>
      <pc:docMkLst>
        <pc:docMk/>
      </pc:docMkLst>
      <pc:sldChg chg="modSp mod">
        <pc:chgData name="大渕 祥子" userId="7c29c4fb-73ba-4b0d-88c4-78dfefdabbb0" providerId="ADAL" clId="{A85684D1-ACE8-49E9-B7B7-C6BE1C12D827}" dt="2022-06-06T08:30:20.828" v="26" actId="6549"/>
        <pc:sldMkLst>
          <pc:docMk/>
          <pc:sldMk cId="964186794" sldId="256"/>
        </pc:sldMkLst>
        <pc:spChg chg="mod">
          <ac:chgData name="大渕 祥子" userId="7c29c4fb-73ba-4b0d-88c4-78dfefdabbb0" providerId="ADAL" clId="{A85684D1-ACE8-49E9-B7B7-C6BE1C12D827}" dt="2022-06-06T08:30:20.828" v="26" actId="6549"/>
          <ac:spMkLst>
            <pc:docMk/>
            <pc:sldMk cId="964186794" sldId="256"/>
            <ac:spMk id="6" creationId="{0071032D-F46F-38E2-EDD1-C38E01874E1D}"/>
          </ac:spMkLst>
        </pc:spChg>
      </pc:sldChg>
    </pc:docChg>
  </pc:docChgLst>
  <pc:docChgLst>
    <pc:chgData name="大渕 祥子" userId="7c29c4fb-73ba-4b0d-88c4-78dfefdabbb0" providerId="ADAL" clId="{01311DF9-697B-4CAF-8B30-EAC69EC32969}"/>
    <pc:docChg chg="modSld">
      <pc:chgData name="大渕 祥子" userId="7c29c4fb-73ba-4b0d-88c4-78dfefdabbb0" providerId="ADAL" clId="{01311DF9-697B-4CAF-8B30-EAC69EC32969}" dt="2022-07-27T06:32:51.178" v="86" actId="14100"/>
      <pc:docMkLst>
        <pc:docMk/>
      </pc:docMkLst>
      <pc:sldChg chg="modSp mod">
        <pc:chgData name="大渕 祥子" userId="7c29c4fb-73ba-4b0d-88c4-78dfefdabbb0" providerId="ADAL" clId="{01311DF9-697B-4CAF-8B30-EAC69EC32969}" dt="2022-07-27T06:32:51.178" v="86" actId="14100"/>
        <pc:sldMkLst>
          <pc:docMk/>
          <pc:sldMk cId="964186794" sldId="256"/>
        </pc:sldMkLst>
        <pc:spChg chg="mod">
          <ac:chgData name="大渕 祥子" userId="7c29c4fb-73ba-4b0d-88c4-78dfefdabbb0" providerId="ADAL" clId="{01311DF9-697B-4CAF-8B30-EAC69EC32969}" dt="2022-07-27T06:27:42.187" v="50" actId="14100"/>
          <ac:spMkLst>
            <pc:docMk/>
            <pc:sldMk cId="964186794" sldId="256"/>
            <ac:spMk id="4" creationId="{F58CA945-271C-8AAD-054F-AB6FF23E7668}"/>
          </ac:spMkLst>
        </pc:spChg>
        <pc:spChg chg="mod">
          <ac:chgData name="大渕 祥子" userId="7c29c4fb-73ba-4b0d-88c4-78dfefdabbb0" providerId="ADAL" clId="{01311DF9-697B-4CAF-8B30-EAC69EC32969}" dt="2022-07-27T06:32:51.178" v="86" actId="14100"/>
          <ac:spMkLst>
            <pc:docMk/>
            <pc:sldMk cId="964186794" sldId="256"/>
            <ac:spMk id="5" creationId="{83E4304A-594C-3781-9845-607596581EE1}"/>
          </ac:spMkLst>
        </pc:spChg>
        <pc:spChg chg="mod">
          <ac:chgData name="大渕 祥子" userId="7c29c4fb-73ba-4b0d-88c4-78dfefdabbb0" providerId="ADAL" clId="{01311DF9-697B-4CAF-8B30-EAC69EC32969}" dt="2022-07-27T06:27:57.511" v="53" actId="14100"/>
          <ac:spMkLst>
            <pc:docMk/>
            <pc:sldMk cId="964186794" sldId="256"/>
            <ac:spMk id="6" creationId="{0071032D-F46F-38E2-EDD1-C38E01874E1D}"/>
          </ac:spMkLst>
        </pc:spChg>
        <pc:spChg chg="mod">
          <ac:chgData name="大渕 祥子" userId="7c29c4fb-73ba-4b0d-88c4-78dfefdabbb0" providerId="ADAL" clId="{01311DF9-697B-4CAF-8B30-EAC69EC32969}" dt="2022-07-27T06:29:44.718" v="84" actId="20577"/>
          <ac:spMkLst>
            <pc:docMk/>
            <pc:sldMk cId="964186794" sldId="256"/>
            <ac:spMk id="7" creationId="{55361125-541B-7BDC-6A07-A4CB52AACA01}"/>
          </ac:spMkLst>
        </pc:spChg>
      </pc:sldChg>
    </pc:docChg>
  </pc:docChgLst>
  <pc:docChgLst>
    <pc:chgData name="大渕 祥子" userId="7c29c4fb-73ba-4b0d-88c4-78dfefdabbb0" providerId="ADAL" clId="{ECF669FD-8D4E-41E4-B2CE-CF625A4455B3}"/>
    <pc:docChg chg="modSld">
      <pc:chgData name="大渕 祥子" userId="7c29c4fb-73ba-4b0d-88c4-78dfefdabbb0" providerId="ADAL" clId="{ECF669FD-8D4E-41E4-B2CE-CF625A4455B3}" dt="2022-06-07T07:19:05.878" v="106" actId="255"/>
      <pc:docMkLst>
        <pc:docMk/>
      </pc:docMkLst>
      <pc:sldChg chg="addSp modSp mod">
        <pc:chgData name="大渕 祥子" userId="7c29c4fb-73ba-4b0d-88c4-78dfefdabbb0" providerId="ADAL" clId="{ECF669FD-8D4E-41E4-B2CE-CF625A4455B3}" dt="2022-06-07T07:19:05.878" v="106" actId="255"/>
        <pc:sldMkLst>
          <pc:docMk/>
          <pc:sldMk cId="964186794" sldId="256"/>
        </pc:sldMkLst>
        <pc:spChg chg="mod">
          <ac:chgData name="大渕 祥子" userId="7c29c4fb-73ba-4b0d-88c4-78dfefdabbb0" providerId="ADAL" clId="{ECF669FD-8D4E-41E4-B2CE-CF625A4455B3}" dt="2022-06-07T07:19:05.878" v="106" actId="255"/>
          <ac:spMkLst>
            <pc:docMk/>
            <pc:sldMk cId="964186794" sldId="256"/>
            <ac:spMk id="4" creationId="{F58CA945-271C-8AAD-054F-AB6FF23E7668}"/>
          </ac:spMkLst>
        </pc:spChg>
        <pc:spChg chg="mod">
          <ac:chgData name="大渕 祥子" userId="7c29c4fb-73ba-4b0d-88c4-78dfefdabbb0" providerId="ADAL" clId="{ECF669FD-8D4E-41E4-B2CE-CF625A4455B3}" dt="2022-06-07T07:17:54.668" v="79" actId="20577"/>
          <ac:spMkLst>
            <pc:docMk/>
            <pc:sldMk cId="964186794" sldId="256"/>
            <ac:spMk id="5" creationId="{83E4304A-594C-3781-9845-607596581EE1}"/>
          </ac:spMkLst>
        </pc:spChg>
        <pc:spChg chg="mod">
          <ac:chgData name="大渕 祥子" userId="7c29c4fb-73ba-4b0d-88c4-78dfefdabbb0" providerId="ADAL" clId="{ECF669FD-8D4E-41E4-B2CE-CF625A4455B3}" dt="2022-06-07T07:13:45.810" v="29" actId="14100"/>
          <ac:spMkLst>
            <pc:docMk/>
            <pc:sldMk cId="964186794" sldId="256"/>
            <ac:spMk id="6" creationId="{0071032D-F46F-38E2-EDD1-C38E01874E1D}"/>
          </ac:spMkLst>
        </pc:spChg>
        <pc:spChg chg="add mod">
          <ac:chgData name="大渕 祥子" userId="7c29c4fb-73ba-4b0d-88c4-78dfefdabbb0" providerId="ADAL" clId="{ECF669FD-8D4E-41E4-B2CE-CF625A4455B3}" dt="2022-06-07T07:15:37.258" v="49" actId="20577"/>
          <ac:spMkLst>
            <pc:docMk/>
            <pc:sldMk cId="964186794" sldId="256"/>
            <ac:spMk id="7" creationId="{55361125-541B-7BDC-6A07-A4CB52AACA01}"/>
          </ac:spMkLst>
        </pc:spChg>
      </pc:sldChg>
    </pc:docChg>
  </pc:docChgLst>
  <pc:docChgLst>
    <pc:chgData name="大渕 祥子" userId="7c29c4fb-73ba-4b0d-88c4-78dfefdabbb0" providerId="ADAL" clId="{88608D6E-97DA-4C24-AD1A-D291FAB24B0E}"/>
    <pc:docChg chg="modSld">
      <pc:chgData name="大渕 祥子" userId="7c29c4fb-73ba-4b0d-88c4-78dfefdabbb0" providerId="ADAL" clId="{88608D6E-97DA-4C24-AD1A-D291FAB24B0E}" dt="2022-06-22T02:12:32.411" v="58" actId="207"/>
      <pc:docMkLst>
        <pc:docMk/>
      </pc:docMkLst>
      <pc:sldChg chg="modSp mod">
        <pc:chgData name="大渕 祥子" userId="7c29c4fb-73ba-4b0d-88c4-78dfefdabbb0" providerId="ADAL" clId="{88608D6E-97DA-4C24-AD1A-D291FAB24B0E}" dt="2022-06-22T02:12:32.411" v="58" actId="207"/>
        <pc:sldMkLst>
          <pc:docMk/>
          <pc:sldMk cId="964186794" sldId="256"/>
        </pc:sldMkLst>
        <pc:spChg chg="mod">
          <ac:chgData name="大渕 祥子" userId="7c29c4fb-73ba-4b0d-88c4-78dfefdabbb0" providerId="ADAL" clId="{88608D6E-97DA-4C24-AD1A-D291FAB24B0E}" dt="2022-06-22T02:12:32.411" v="58" actId="207"/>
          <ac:spMkLst>
            <pc:docMk/>
            <pc:sldMk cId="964186794" sldId="256"/>
            <ac:spMk id="4" creationId="{F58CA945-271C-8AAD-054F-AB6FF23E766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965" y="8248329"/>
            <a:ext cx="18359596" cy="17546649"/>
          </a:xfrm>
        </p:spPr>
        <p:txBody>
          <a:bodyPr anchor="b"/>
          <a:lstStyle>
            <a:lvl1pPr algn="ctr">
              <a:defRPr sz="14173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26471644"/>
            <a:ext cx="16199644" cy="12168318"/>
          </a:xfrm>
        </p:spPr>
        <p:txBody>
          <a:bodyPr/>
          <a:lstStyle>
            <a:lvl1pPr marL="0" indent="0" algn="ctr">
              <a:buNone/>
              <a:defRPr sz="5669"/>
            </a:lvl1pPr>
            <a:lvl2pPr marL="1079998" indent="0" algn="ctr">
              <a:buNone/>
              <a:defRPr sz="4724"/>
            </a:lvl2pPr>
            <a:lvl3pPr marL="2159996" indent="0" algn="ctr">
              <a:buNone/>
              <a:defRPr sz="4252"/>
            </a:lvl3pPr>
            <a:lvl4pPr marL="3239994" indent="0" algn="ctr">
              <a:buNone/>
              <a:defRPr sz="3780"/>
            </a:lvl4pPr>
            <a:lvl5pPr marL="4319991" indent="0" algn="ctr">
              <a:buNone/>
              <a:defRPr sz="3780"/>
            </a:lvl5pPr>
            <a:lvl6pPr marL="5399989" indent="0" algn="ctr">
              <a:buNone/>
              <a:defRPr sz="3780"/>
            </a:lvl6pPr>
            <a:lvl7pPr marL="6479987" indent="0" algn="ctr">
              <a:buNone/>
              <a:defRPr sz="3780"/>
            </a:lvl7pPr>
            <a:lvl8pPr marL="7559985" indent="0" algn="ctr">
              <a:buNone/>
              <a:defRPr sz="3780"/>
            </a:lvl8pPr>
            <a:lvl9pPr marL="8639983" indent="0" algn="ctr">
              <a:buNone/>
              <a:defRPr sz="378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8784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6152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9" y="12565002"/>
            <a:ext cx="18629590" cy="20964976"/>
          </a:xfrm>
        </p:spPr>
        <p:txBody>
          <a:bodyPr anchor="b"/>
          <a:lstStyle>
            <a:lvl1pPr>
              <a:defRPr sz="14173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9" y="33728315"/>
            <a:ext cx="18629590" cy="11024985"/>
          </a:xfrm>
        </p:spPr>
        <p:txBody>
          <a:bodyPr/>
          <a:lstStyle>
            <a:lvl1pPr marL="0" indent="0">
              <a:buNone/>
              <a:defRPr sz="5669">
                <a:solidFill>
                  <a:schemeClr val="tx1"/>
                </a:solidFill>
              </a:defRPr>
            </a:lvl1pPr>
            <a:lvl2pPr marL="1079998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2pPr>
            <a:lvl3pPr marL="215999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3pPr>
            <a:lvl4pPr marL="3239994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4pPr>
            <a:lvl5pPr marL="4319991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5pPr>
            <a:lvl6pPr marL="5399989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6pPr>
            <a:lvl7pPr marL="6479987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7pPr>
            <a:lvl8pPr marL="755998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8pPr>
            <a:lvl9pPr marL="8639983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8683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13416653"/>
            <a:ext cx="9179798" cy="3197830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13416653"/>
            <a:ext cx="9179798" cy="3197830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6259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2683342"/>
            <a:ext cx="18629590" cy="974166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3" y="12354992"/>
            <a:ext cx="9137610" cy="6054990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3" y="18409982"/>
            <a:ext cx="9137610" cy="2707831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1" y="12354992"/>
            <a:ext cx="9182611" cy="6054990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1" y="18409982"/>
            <a:ext cx="9182611" cy="2707831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7605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0359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4425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3359997"/>
            <a:ext cx="6966409" cy="11759988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7256671"/>
            <a:ext cx="10934760" cy="35816631"/>
          </a:xfrm>
        </p:spPr>
        <p:txBody>
          <a:bodyPr/>
          <a:lstStyle>
            <a:lvl1pPr>
              <a:defRPr sz="7559"/>
            </a:lvl1pPr>
            <a:lvl2pPr>
              <a:defRPr sz="6614"/>
            </a:lvl2pPr>
            <a:lvl3pPr>
              <a:defRPr sz="5669"/>
            </a:lvl3pPr>
            <a:lvl4pPr>
              <a:defRPr sz="4724"/>
            </a:lvl4pPr>
            <a:lvl5pPr>
              <a:defRPr sz="4724"/>
            </a:lvl5pPr>
            <a:lvl6pPr>
              <a:defRPr sz="4724"/>
            </a:lvl6pPr>
            <a:lvl7pPr>
              <a:defRPr sz="4724"/>
            </a:lvl7pPr>
            <a:lvl8pPr>
              <a:defRPr sz="4724"/>
            </a:lvl8pPr>
            <a:lvl9pPr>
              <a:defRPr sz="4724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15119985"/>
            <a:ext cx="6966409" cy="28011643"/>
          </a:xfrm>
        </p:spPr>
        <p:txBody>
          <a:bodyPr/>
          <a:lstStyle>
            <a:lvl1pPr marL="0" indent="0">
              <a:buNone/>
              <a:defRPr sz="3780"/>
            </a:lvl1pPr>
            <a:lvl2pPr marL="1079998" indent="0">
              <a:buNone/>
              <a:defRPr sz="3307"/>
            </a:lvl2pPr>
            <a:lvl3pPr marL="2159996" indent="0">
              <a:buNone/>
              <a:defRPr sz="2835"/>
            </a:lvl3pPr>
            <a:lvl4pPr marL="3239994" indent="0">
              <a:buNone/>
              <a:defRPr sz="2362"/>
            </a:lvl4pPr>
            <a:lvl5pPr marL="4319991" indent="0">
              <a:buNone/>
              <a:defRPr sz="2362"/>
            </a:lvl5pPr>
            <a:lvl6pPr marL="5399989" indent="0">
              <a:buNone/>
              <a:defRPr sz="2362"/>
            </a:lvl6pPr>
            <a:lvl7pPr marL="6479987" indent="0">
              <a:buNone/>
              <a:defRPr sz="2362"/>
            </a:lvl7pPr>
            <a:lvl8pPr marL="7559985" indent="0">
              <a:buNone/>
              <a:defRPr sz="2362"/>
            </a:lvl8pPr>
            <a:lvl9pPr marL="8639983" indent="0">
              <a:buNone/>
              <a:defRPr sz="236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3570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3359997"/>
            <a:ext cx="6966409" cy="11759988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7256671"/>
            <a:ext cx="10934760" cy="35816631"/>
          </a:xfrm>
        </p:spPr>
        <p:txBody>
          <a:bodyPr anchor="t"/>
          <a:lstStyle>
            <a:lvl1pPr marL="0" indent="0">
              <a:buNone/>
              <a:defRPr sz="7559"/>
            </a:lvl1pPr>
            <a:lvl2pPr marL="1079998" indent="0">
              <a:buNone/>
              <a:defRPr sz="6614"/>
            </a:lvl2pPr>
            <a:lvl3pPr marL="2159996" indent="0">
              <a:buNone/>
              <a:defRPr sz="5669"/>
            </a:lvl3pPr>
            <a:lvl4pPr marL="3239994" indent="0">
              <a:buNone/>
              <a:defRPr sz="4724"/>
            </a:lvl4pPr>
            <a:lvl5pPr marL="4319991" indent="0">
              <a:buNone/>
              <a:defRPr sz="4724"/>
            </a:lvl5pPr>
            <a:lvl6pPr marL="5399989" indent="0">
              <a:buNone/>
              <a:defRPr sz="4724"/>
            </a:lvl6pPr>
            <a:lvl7pPr marL="6479987" indent="0">
              <a:buNone/>
              <a:defRPr sz="4724"/>
            </a:lvl7pPr>
            <a:lvl8pPr marL="7559985" indent="0">
              <a:buNone/>
              <a:defRPr sz="4724"/>
            </a:lvl8pPr>
            <a:lvl9pPr marL="8639983" indent="0">
              <a:buNone/>
              <a:defRPr sz="4724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15119985"/>
            <a:ext cx="6966409" cy="28011643"/>
          </a:xfrm>
        </p:spPr>
        <p:txBody>
          <a:bodyPr/>
          <a:lstStyle>
            <a:lvl1pPr marL="0" indent="0">
              <a:buNone/>
              <a:defRPr sz="3780"/>
            </a:lvl1pPr>
            <a:lvl2pPr marL="1079998" indent="0">
              <a:buNone/>
              <a:defRPr sz="3307"/>
            </a:lvl2pPr>
            <a:lvl3pPr marL="2159996" indent="0">
              <a:buNone/>
              <a:defRPr sz="2835"/>
            </a:lvl3pPr>
            <a:lvl4pPr marL="3239994" indent="0">
              <a:buNone/>
              <a:defRPr sz="2362"/>
            </a:lvl4pPr>
            <a:lvl5pPr marL="4319991" indent="0">
              <a:buNone/>
              <a:defRPr sz="2362"/>
            </a:lvl5pPr>
            <a:lvl6pPr marL="5399989" indent="0">
              <a:buNone/>
              <a:defRPr sz="2362"/>
            </a:lvl6pPr>
            <a:lvl7pPr marL="6479987" indent="0">
              <a:buNone/>
              <a:defRPr sz="2362"/>
            </a:lvl7pPr>
            <a:lvl8pPr marL="7559985" indent="0">
              <a:buNone/>
              <a:defRPr sz="2362"/>
            </a:lvl8pPr>
            <a:lvl9pPr marL="8639983" indent="0">
              <a:buNone/>
              <a:defRPr sz="236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208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7014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1" y="2683331"/>
            <a:ext cx="4657398" cy="4271162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8" y="2683331"/>
            <a:ext cx="13702199" cy="4271162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5564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2683342"/>
            <a:ext cx="18629590" cy="9741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13416653"/>
            <a:ext cx="18629590" cy="319783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46713298"/>
            <a:ext cx="4859893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8E128-AFDF-4ECD-91E1-91D8F153D406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46713298"/>
            <a:ext cx="7289840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46713298"/>
            <a:ext cx="4859893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532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159996" rtl="0" eaLnBrk="1" latinLnBrk="0" hangingPunct="1">
        <a:lnSpc>
          <a:spcPct val="90000"/>
        </a:lnSpc>
        <a:spcBef>
          <a:spcPct val="0"/>
        </a:spcBef>
        <a:buNone/>
        <a:defRPr kumimoji="1" sz="103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9999" indent="-539999" algn="l" defTabSz="2159996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kumimoji="1" sz="6614" kern="1200">
          <a:solidFill>
            <a:schemeClr val="tx1"/>
          </a:solidFill>
          <a:latin typeface="+mn-lt"/>
          <a:ea typeface="+mn-ea"/>
          <a:cs typeface="+mn-cs"/>
        </a:defRPr>
      </a:lvl1pPr>
      <a:lvl2pPr marL="1619997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kumimoji="1"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699995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kumimoji="1" sz="4724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859990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939988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7019986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8099984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917998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59996" rtl="0" eaLnBrk="1" latinLnBrk="0" hangingPunct="1"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algn="l" defTabSz="2159996" rtl="0" eaLnBrk="1" latinLnBrk="0" hangingPunct="1"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159996" algn="l" defTabSz="2159996" rtl="0" eaLnBrk="1" latinLnBrk="0" hangingPunct="1"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3pPr>
      <a:lvl4pPr marL="3239994" algn="l" defTabSz="2159996" rtl="0" eaLnBrk="1" latinLnBrk="0" hangingPunct="1"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319991" algn="l" defTabSz="2159996" rtl="0" eaLnBrk="1" latinLnBrk="0" hangingPunct="1"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399989" algn="l" defTabSz="2159996" rtl="0" eaLnBrk="1" latinLnBrk="0" hangingPunct="1"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6479987" algn="l" defTabSz="2159996" rtl="0" eaLnBrk="1" latinLnBrk="0" hangingPunct="1"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7559985" algn="l" defTabSz="2159996" rtl="0" eaLnBrk="1" latinLnBrk="0" hangingPunct="1"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8639983" algn="l" defTabSz="2159996" rtl="0" eaLnBrk="1" latinLnBrk="0" hangingPunct="1"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58CA945-271C-8AAD-054F-AB6FF23E7668}"/>
              </a:ext>
            </a:extLst>
          </p:cNvPr>
          <p:cNvSpPr/>
          <p:nvPr/>
        </p:nvSpPr>
        <p:spPr>
          <a:xfrm>
            <a:off x="-2" y="-1"/>
            <a:ext cx="4788000" cy="478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428" dirty="0">
                <a:solidFill>
                  <a:schemeClr val="tx1"/>
                </a:solidFill>
              </a:rPr>
              <a:t>演題番号スペース</a:t>
            </a:r>
            <a:endParaRPr kumimoji="1" lang="en-US" altLang="ja-JP" sz="3428" dirty="0">
              <a:solidFill>
                <a:schemeClr val="tx1"/>
              </a:solidFill>
            </a:endParaRPr>
          </a:p>
          <a:p>
            <a:pPr algn="ctr"/>
            <a:r>
              <a:rPr kumimoji="1" lang="en-US" altLang="ja-JP" sz="1524" dirty="0">
                <a:solidFill>
                  <a:srgbClr val="FF0000"/>
                </a:solidFill>
              </a:rPr>
              <a:t>※</a:t>
            </a:r>
            <a:r>
              <a:rPr kumimoji="1" lang="ja-JP" altLang="en-US" sz="1524" dirty="0">
                <a:solidFill>
                  <a:srgbClr val="FF0000"/>
                </a:solidFill>
              </a:rPr>
              <a:t>入稿時この部分の文字は削除してください。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3E4304A-594C-3781-9845-607596581EE1}"/>
              </a:ext>
            </a:extLst>
          </p:cNvPr>
          <p:cNvSpPr/>
          <p:nvPr/>
        </p:nvSpPr>
        <p:spPr>
          <a:xfrm>
            <a:off x="-2" y="4787998"/>
            <a:ext cx="21599525" cy="384119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228" dirty="0">
                <a:solidFill>
                  <a:schemeClr val="tx1"/>
                </a:solidFill>
              </a:rPr>
              <a:t>発表内容</a:t>
            </a:r>
            <a:endParaRPr kumimoji="1" lang="ja-JP" altLang="en-US" sz="3428" dirty="0">
              <a:solidFill>
                <a:schemeClr val="tx1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071032D-F46F-38E2-EDD1-C38E01874E1D}"/>
              </a:ext>
            </a:extLst>
          </p:cNvPr>
          <p:cNvSpPr/>
          <p:nvPr/>
        </p:nvSpPr>
        <p:spPr>
          <a:xfrm>
            <a:off x="4787999" y="0"/>
            <a:ext cx="16811526" cy="47879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0" dirty="0">
                <a:solidFill>
                  <a:schemeClr val="tx1"/>
                </a:solidFill>
              </a:rPr>
              <a:t>演題名・演者名</a:t>
            </a:r>
            <a:r>
              <a:rPr kumimoji="1" lang="ja-JP" altLang="en-US" sz="8000">
                <a:solidFill>
                  <a:schemeClr val="tx1"/>
                </a:solidFill>
              </a:rPr>
              <a:t>・所属は</a:t>
            </a:r>
            <a:endParaRPr kumimoji="1" lang="en-US" altLang="ja-JP" sz="8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8000" dirty="0">
                <a:solidFill>
                  <a:schemeClr val="tx1"/>
                </a:solidFill>
              </a:rPr>
              <a:t>こちらのスペースに掲載する形でデータを作成してください。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E3D9A7E-BA14-50C4-3839-C265F3E0EFD3}"/>
              </a:ext>
            </a:extLst>
          </p:cNvPr>
          <p:cNvSpPr/>
          <p:nvPr/>
        </p:nvSpPr>
        <p:spPr>
          <a:xfrm>
            <a:off x="-2" y="43199950"/>
            <a:ext cx="21599525" cy="720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00000" rtlCol="0" anchor="ctr"/>
          <a:lstStyle/>
          <a:p>
            <a:pPr algn="r"/>
            <a:r>
              <a:rPr kumimoji="1" lang="en-US" altLang="ja-JP" sz="8228" dirty="0">
                <a:solidFill>
                  <a:schemeClr val="tx1"/>
                </a:solidFill>
              </a:rPr>
              <a:t>COI</a:t>
            </a:r>
            <a:r>
              <a:rPr kumimoji="1" lang="ja-JP" altLang="en-US" sz="8228" dirty="0">
                <a:solidFill>
                  <a:schemeClr val="tx1"/>
                </a:solidFill>
              </a:rPr>
              <a:t>掲示</a:t>
            </a:r>
            <a:endParaRPr kumimoji="1" lang="ja-JP" altLang="en-US" sz="3428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186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9C294A47F905D418BAEDEFCA5BD7ECD" ma:contentTypeVersion="13" ma:contentTypeDescription="新しいドキュメントを作成します。" ma:contentTypeScope="" ma:versionID="79ac1b216b77cbf151c5b7bf7e10935e">
  <xsd:schema xmlns:xsd="http://www.w3.org/2001/XMLSchema" xmlns:xs="http://www.w3.org/2001/XMLSchema" xmlns:p="http://schemas.microsoft.com/office/2006/metadata/properties" xmlns:ns2="9e8dd28d-53b3-4bdd-9671-369e02375970" xmlns:ns3="cd33e842-af36-441d-b803-6d3b1b8f6166" targetNamespace="http://schemas.microsoft.com/office/2006/metadata/properties" ma:root="true" ma:fieldsID="4700efbd9a34d9f720aac350cc0e3ba9" ns2:_="" ns3:_="">
    <xsd:import namespace="9e8dd28d-53b3-4bdd-9671-369e02375970"/>
    <xsd:import namespace="cd33e842-af36-441d-b803-6d3b1b8f61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8dd28d-53b3-4bdd-9671-369e023759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画像タグ" ma:readOnly="false" ma:fieldId="{5cf76f15-5ced-4ddc-b409-7134ff3c332f}" ma:taxonomyMulti="true" ma:sspId="c316e14e-9999-407d-84ef-0014872796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33e842-af36-441d-b803-6d3b1b8f616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9b042b2-927e-4cbe-98c4-e2c5b5129d69}" ma:internalName="TaxCatchAll" ma:showField="CatchAllData" ma:web="cd33e842-af36-441d-b803-6d3b1b8f61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8dd28d-53b3-4bdd-9671-369e02375970">
      <Terms xmlns="http://schemas.microsoft.com/office/infopath/2007/PartnerControls"/>
    </lcf76f155ced4ddcb4097134ff3c332f>
    <TaxCatchAll xmlns="cd33e842-af36-441d-b803-6d3b1b8f6166" xsi:nil="true"/>
  </documentManagement>
</p:properties>
</file>

<file path=customXml/itemProps1.xml><?xml version="1.0" encoding="utf-8"?>
<ds:datastoreItem xmlns:ds="http://schemas.openxmlformats.org/officeDocument/2006/customXml" ds:itemID="{D041E969-5ECD-4931-A7BE-A37BC9254F9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8EF2AD-C843-4D23-A597-90C84926BB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8dd28d-53b3-4bdd-9671-369e02375970"/>
    <ds:schemaRef ds:uri="cd33e842-af36-441d-b803-6d3b1b8f61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B46EEE4-C88E-4B3A-8FA8-750137D25C74}">
  <ds:schemaRefs>
    <ds:schemaRef ds:uri="http://schemas.microsoft.com/office/2006/metadata/properties"/>
    <ds:schemaRef ds:uri="http://schemas.microsoft.com/office/infopath/2007/PartnerControls"/>
    <ds:schemaRef ds:uri="9e8dd28d-53b3-4bdd-9671-369e02375970"/>
    <ds:schemaRef ds:uri="cd33e842-af36-441d-b803-6d3b1b8f616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</TotalTime>
  <Words>39</Words>
  <Application>Microsoft Office PowerPoint</Application>
  <PresentationFormat>ユーザー設定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大渕 祥子</dc:creator>
  <cp:lastModifiedBy>橋口 真稀_PPC</cp:lastModifiedBy>
  <cp:revision>4</cp:revision>
  <dcterms:created xsi:type="dcterms:W3CDTF">2022-06-06T08:16:31Z</dcterms:created>
  <dcterms:modified xsi:type="dcterms:W3CDTF">2026-10-30T05:27:56Z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0x01010089C294A47F905D418BAEDEFCA5BD7ECD</vt:lpwstr>
  </property>
</Properties>
</file>