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311DF9-697B-4CAF-8B30-EAC69EC32969}" v="1" dt="2022-07-27T06:19:05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" d="100"/>
          <a:sy n="11" d="100"/>
        </p:scale>
        <p:origin x="2544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渕 祥子" userId="7c29c4fb-73ba-4b0d-88c4-78dfefdabbb0" providerId="ADAL" clId="{A85684D1-ACE8-49E9-B7B7-C6BE1C12D827}"/>
    <pc:docChg chg="modSld">
      <pc:chgData name="大渕 祥子" userId="7c29c4fb-73ba-4b0d-88c4-78dfefdabbb0" providerId="ADAL" clId="{A85684D1-ACE8-49E9-B7B7-C6BE1C12D827}" dt="2022-06-06T08:30:20.828" v="26" actId="6549"/>
      <pc:docMkLst>
        <pc:docMk/>
      </pc:docMkLst>
      <pc:sldChg chg="modSp mod">
        <pc:chgData name="大渕 祥子" userId="7c29c4fb-73ba-4b0d-88c4-78dfefdabbb0" providerId="ADAL" clId="{A85684D1-ACE8-49E9-B7B7-C6BE1C12D827}" dt="2022-06-06T08:30:20.828" v="26" actId="6549"/>
        <pc:sldMkLst>
          <pc:docMk/>
          <pc:sldMk cId="964186794" sldId="256"/>
        </pc:sldMkLst>
        <pc:spChg chg="mod">
          <ac:chgData name="大渕 祥子" userId="7c29c4fb-73ba-4b0d-88c4-78dfefdabbb0" providerId="ADAL" clId="{A85684D1-ACE8-49E9-B7B7-C6BE1C12D827}" dt="2022-06-06T08:30:20.828" v="26" actId="6549"/>
          <ac:spMkLst>
            <pc:docMk/>
            <pc:sldMk cId="964186794" sldId="256"/>
            <ac:spMk id="6" creationId="{0071032D-F46F-38E2-EDD1-C38E01874E1D}"/>
          </ac:spMkLst>
        </pc:spChg>
      </pc:sldChg>
    </pc:docChg>
  </pc:docChgLst>
  <pc:docChgLst>
    <pc:chgData name="大渕 祥子" userId="7c29c4fb-73ba-4b0d-88c4-78dfefdabbb0" providerId="ADAL" clId="{01311DF9-697B-4CAF-8B30-EAC69EC32969}"/>
    <pc:docChg chg="modSld">
      <pc:chgData name="大渕 祥子" userId="7c29c4fb-73ba-4b0d-88c4-78dfefdabbb0" providerId="ADAL" clId="{01311DF9-697B-4CAF-8B30-EAC69EC32969}" dt="2022-07-27T06:32:51.178" v="86" actId="14100"/>
      <pc:docMkLst>
        <pc:docMk/>
      </pc:docMkLst>
      <pc:sldChg chg="modSp mod">
        <pc:chgData name="大渕 祥子" userId="7c29c4fb-73ba-4b0d-88c4-78dfefdabbb0" providerId="ADAL" clId="{01311DF9-697B-4CAF-8B30-EAC69EC32969}" dt="2022-07-27T06:32:51.178" v="86" actId="14100"/>
        <pc:sldMkLst>
          <pc:docMk/>
          <pc:sldMk cId="964186794" sldId="256"/>
        </pc:sldMkLst>
        <pc:spChg chg="mod">
          <ac:chgData name="大渕 祥子" userId="7c29c4fb-73ba-4b0d-88c4-78dfefdabbb0" providerId="ADAL" clId="{01311DF9-697B-4CAF-8B30-EAC69EC32969}" dt="2022-07-27T06:27:42.187" v="50" actId="14100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大渕 祥子" userId="7c29c4fb-73ba-4b0d-88c4-78dfefdabbb0" providerId="ADAL" clId="{01311DF9-697B-4CAF-8B30-EAC69EC32969}" dt="2022-07-27T06:32:51.178" v="86" actId="14100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大渕 祥子" userId="7c29c4fb-73ba-4b0d-88c4-78dfefdabbb0" providerId="ADAL" clId="{01311DF9-697B-4CAF-8B30-EAC69EC32969}" dt="2022-07-27T06:27:57.511" v="53" actId="14100"/>
          <ac:spMkLst>
            <pc:docMk/>
            <pc:sldMk cId="964186794" sldId="256"/>
            <ac:spMk id="6" creationId="{0071032D-F46F-38E2-EDD1-C38E01874E1D}"/>
          </ac:spMkLst>
        </pc:spChg>
        <pc:spChg chg="mod">
          <ac:chgData name="大渕 祥子" userId="7c29c4fb-73ba-4b0d-88c4-78dfefdabbb0" providerId="ADAL" clId="{01311DF9-697B-4CAF-8B30-EAC69EC32969}" dt="2022-07-27T06:29:44.718" v="84" actId="20577"/>
          <ac:spMkLst>
            <pc:docMk/>
            <pc:sldMk cId="964186794" sldId="256"/>
            <ac:spMk id="7" creationId="{55361125-541B-7BDC-6A07-A4CB52AACA01}"/>
          </ac:spMkLst>
        </pc:spChg>
      </pc:sldChg>
    </pc:docChg>
  </pc:docChgLst>
  <pc:docChgLst>
    <pc:chgData name="大渕 祥子" userId="7c29c4fb-73ba-4b0d-88c4-78dfefdabbb0" providerId="ADAL" clId="{ECF669FD-8D4E-41E4-B2CE-CF625A4455B3}"/>
    <pc:docChg chg="modSld">
      <pc:chgData name="大渕 祥子" userId="7c29c4fb-73ba-4b0d-88c4-78dfefdabbb0" providerId="ADAL" clId="{ECF669FD-8D4E-41E4-B2CE-CF625A4455B3}" dt="2022-06-07T07:19:05.878" v="106" actId="255"/>
      <pc:docMkLst>
        <pc:docMk/>
      </pc:docMkLst>
      <pc:sldChg chg="addSp modSp mod">
        <pc:chgData name="大渕 祥子" userId="7c29c4fb-73ba-4b0d-88c4-78dfefdabbb0" providerId="ADAL" clId="{ECF669FD-8D4E-41E4-B2CE-CF625A4455B3}" dt="2022-06-07T07:19:05.878" v="106" actId="255"/>
        <pc:sldMkLst>
          <pc:docMk/>
          <pc:sldMk cId="964186794" sldId="256"/>
        </pc:sldMkLst>
        <pc:spChg chg="mod">
          <ac:chgData name="大渕 祥子" userId="7c29c4fb-73ba-4b0d-88c4-78dfefdabbb0" providerId="ADAL" clId="{ECF669FD-8D4E-41E4-B2CE-CF625A4455B3}" dt="2022-06-07T07:19:05.878" v="106" actId="255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大渕 祥子" userId="7c29c4fb-73ba-4b0d-88c4-78dfefdabbb0" providerId="ADAL" clId="{ECF669FD-8D4E-41E4-B2CE-CF625A4455B3}" dt="2022-06-07T07:17:54.668" v="79" actId="20577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大渕 祥子" userId="7c29c4fb-73ba-4b0d-88c4-78dfefdabbb0" providerId="ADAL" clId="{ECF669FD-8D4E-41E4-B2CE-CF625A4455B3}" dt="2022-06-07T07:13:45.810" v="29" actId="14100"/>
          <ac:spMkLst>
            <pc:docMk/>
            <pc:sldMk cId="964186794" sldId="256"/>
            <ac:spMk id="6" creationId="{0071032D-F46F-38E2-EDD1-C38E01874E1D}"/>
          </ac:spMkLst>
        </pc:spChg>
        <pc:spChg chg="add mod">
          <ac:chgData name="大渕 祥子" userId="7c29c4fb-73ba-4b0d-88c4-78dfefdabbb0" providerId="ADAL" clId="{ECF669FD-8D4E-41E4-B2CE-CF625A4455B3}" dt="2022-06-07T07:15:37.258" v="49" actId="20577"/>
          <ac:spMkLst>
            <pc:docMk/>
            <pc:sldMk cId="964186794" sldId="256"/>
            <ac:spMk id="7" creationId="{55361125-541B-7BDC-6A07-A4CB52AACA01}"/>
          </ac:spMkLst>
        </pc:spChg>
      </pc:sldChg>
    </pc:docChg>
  </pc:docChgLst>
  <pc:docChgLst>
    <pc:chgData name="大渕 祥子" userId="7c29c4fb-73ba-4b0d-88c4-78dfefdabbb0" providerId="ADAL" clId="{88608D6E-97DA-4C24-AD1A-D291FAB24B0E}"/>
    <pc:docChg chg="modSld">
      <pc:chgData name="大渕 祥子" userId="7c29c4fb-73ba-4b0d-88c4-78dfefdabbb0" providerId="ADAL" clId="{88608D6E-97DA-4C24-AD1A-D291FAB24B0E}" dt="2022-06-22T02:12:32.411" v="58" actId="207"/>
      <pc:docMkLst>
        <pc:docMk/>
      </pc:docMkLst>
      <pc:sldChg chg="modSp mod">
        <pc:chgData name="大渕 祥子" userId="7c29c4fb-73ba-4b0d-88c4-78dfefdabbb0" providerId="ADAL" clId="{88608D6E-97DA-4C24-AD1A-D291FAB24B0E}" dt="2022-06-22T02:12:32.411" v="58" actId="207"/>
        <pc:sldMkLst>
          <pc:docMk/>
          <pc:sldMk cId="964186794" sldId="256"/>
        </pc:sldMkLst>
        <pc:spChg chg="mod">
          <ac:chgData name="大渕 祥子" userId="7c29c4fb-73ba-4b0d-88c4-78dfefdabbb0" providerId="ADAL" clId="{88608D6E-97DA-4C24-AD1A-D291FAB24B0E}" dt="2022-06-22T02:12:32.411" v="58" actId="207"/>
          <ac:spMkLst>
            <pc:docMk/>
            <pc:sldMk cId="964186794" sldId="256"/>
            <ac:spMk id="4" creationId="{F58CA945-271C-8AAD-054F-AB6FF23E76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79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77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507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277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290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0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7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0693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8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194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469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E128-AFDF-4ECD-91E1-91D8F153D40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8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kumimoji="1"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kumimoji="1"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kumimoji="1"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8CA945-271C-8AAD-054F-AB6FF23E7668}"/>
              </a:ext>
            </a:extLst>
          </p:cNvPr>
          <p:cNvSpPr/>
          <p:nvPr/>
        </p:nvSpPr>
        <p:spPr>
          <a:xfrm>
            <a:off x="-1" y="-2"/>
            <a:ext cx="7200000" cy="72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8289">
              <a:defRPr/>
            </a:pPr>
            <a:r>
              <a:rPr kumimoji="1" lang="en-US" altLang="ja-JP" sz="72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Presentation</a:t>
            </a:r>
          </a:p>
          <a:p>
            <a:pPr algn="ctr" defTabSz="388289">
              <a:defRPr/>
            </a:pPr>
            <a:r>
              <a:rPr kumimoji="1" lang="en-US" altLang="ja-JP" sz="7200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No.</a:t>
            </a:r>
            <a:endParaRPr kumimoji="1" lang="ja-JP" altLang="en-US" sz="7200" dirty="0">
              <a:solidFill>
                <a:srgbClr val="FF0000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E4304A-594C-3781-9845-607596581EE1}"/>
              </a:ext>
            </a:extLst>
          </p:cNvPr>
          <p:cNvSpPr/>
          <p:nvPr/>
        </p:nvSpPr>
        <p:spPr>
          <a:xfrm>
            <a:off x="-787" y="7199998"/>
            <a:ext cx="30276000" cy="3560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kumimoji="1" lang="en-US" altLang="ja-JP" sz="9600" dirty="0">
                <a:solidFill>
                  <a:schemeClr val="tx1"/>
                </a:solidFill>
              </a:rPr>
              <a:t>Presentation</a:t>
            </a:r>
            <a:r>
              <a:rPr kumimoji="1" lang="ja-JP" altLang="en-US" sz="9600" dirty="0">
                <a:solidFill>
                  <a:schemeClr val="tx1"/>
                </a:solidFill>
              </a:rPr>
              <a:t> </a:t>
            </a:r>
            <a:r>
              <a:rPr kumimoji="1" lang="en-US" altLang="ja-JP" sz="9600" dirty="0">
                <a:solidFill>
                  <a:schemeClr val="tx1"/>
                </a:solidFill>
              </a:rPr>
              <a:t>Content</a:t>
            </a:r>
            <a:endParaRPr kumimoji="1" lang="ja-JP" altLang="en-US" sz="9600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1032D-F46F-38E2-EDD1-C38E01874E1D}"/>
              </a:ext>
            </a:extLst>
          </p:cNvPr>
          <p:cNvSpPr/>
          <p:nvPr/>
        </p:nvSpPr>
        <p:spPr>
          <a:xfrm>
            <a:off x="7227765" y="-1"/>
            <a:ext cx="23076000" cy="72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8289">
              <a:defRPr/>
            </a:pPr>
            <a:r>
              <a:rPr kumimoji="1" lang="en-US" altLang="ja-JP" sz="8153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Title</a:t>
            </a:r>
            <a:r>
              <a:rPr kumimoji="1" lang="ja-JP" altLang="en-US" sz="8153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・</a:t>
            </a:r>
            <a:r>
              <a:rPr kumimoji="1" lang="en-US" altLang="ja-JP" sz="8153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Name</a:t>
            </a:r>
            <a:r>
              <a:rPr kumimoji="1" lang="ja-JP" altLang="en-US" sz="8153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・</a:t>
            </a:r>
            <a:r>
              <a:rPr kumimoji="1" lang="en-US" altLang="ja-JP" sz="8153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 </a:t>
            </a:r>
            <a:r>
              <a:rPr kumimoji="1" lang="en-US" altLang="ja-JP" sz="8153" dirty="0" err="1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Affliation</a:t>
            </a:r>
            <a:endParaRPr kumimoji="1" lang="ja-JP" altLang="en-US" sz="8153" dirty="0">
              <a:solidFill>
                <a:prstClr val="black"/>
              </a:solidFill>
              <a:latin typeface="Calibri" panose="020F0502020204030204"/>
              <a:ea typeface="游ゴシック" panose="020B0400000000000000" pitchFamily="50" charset="-128"/>
            </a:endParaRPr>
          </a:p>
        </p:txBody>
      </p:sp>
      <p:sp>
        <p:nvSpPr>
          <p:cNvPr id="8" name="矢印: 上 7">
            <a:extLst>
              <a:ext uri="{FF2B5EF4-FFF2-40B4-BE49-F238E27FC236}">
                <a16:creationId xmlns:a16="http://schemas.microsoft.com/office/drawing/2014/main" id="{D22C1B4D-BD2E-535F-67F1-4A33DFAE7B63}"/>
              </a:ext>
            </a:extLst>
          </p:cNvPr>
          <p:cNvSpPr/>
          <p:nvPr/>
        </p:nvSpPr>
        <p:spPr>
          <a:xfrm>
            <a:off x="1902745" y="5831741"/>
            <a:ext cx="674158" cy="19895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529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C126D8B-04C7-EE7D-3935-9C56788F59DC}"/>
              </a:ext>
            </a:extLst>
          </p:cNvPr>
          <p:cNvSpPr txBox="1"/>
          <p:nvPr/>
        </p:nvSpPr>
        <p:spPr>
          <a:xfrm>
            <a:off x="666994" y="7821258"/>
            <a:ext cx="9913355" cy="1242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474" dirty="0"/>
              <a:t>Posted </a:t>
            </a:r>
            <a:r>
              <a:rPr kumimoji="1" lang="en-US" altLang="ja-JP" sz="6600" dirty="0"/>
              <a:t>by</a:t>
            </a:r>
            <a:r>
              <a:rPr kumimoji="1" lang="en-US" altLang="ja-JP" sz="7474" dirty="0"/>
              <a:t> the Secretariat</a:t>
            </a:r>
            <a:endParaRPr kumimoji="1" lang="ja-JP" altLang="en-US" sz="7474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046A34D-5952-5643-27D0-7A760FA15DB5}"/>
              </a:ext>
            </a:extLst>
          </p:cNvPr>
          <p:cNvSpPr/>
          <p:nvPr/>
        </p:nvSpPr>
        <p:spPr>
          <a:xfrm>
            <a:off x="21275040" y="37595928"/>
            <a:ext cx="7735970" cy="43194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911" dirty="0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709B71A-E02D-3D52-2A2F-F80AE1808FB9}"/>
              </a:ext>
            </a:extLst>
          </p:cNvPr>
          <p:cNvSpPr txBox="1"/>
          <p:nvPr/>
        </p:nvSpPr>
        <p:spPr>
          <a:xfrm>
            <a:off x="22927966" y="34183525"/>
            <a:ext cx="4551439" cy="2258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600" dirty="0"/>
              <a:t>COI</a:t>
            </a:r>
          </a:p>
          <a:p>
            <a:pPr algn="ctr"/>
            <a:r>
              <a:rPr kumimoji="1" lang="en-US" altLang="ja-JP" sz="7474" dirty="0"/>
              <a:t>Disclosures</a:t>
            </a:r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D2F155C9-8287-F68A-7BA5-F432D1342691}"/>
              </a:ext>
            </a:extLst>
          </p:cNvPr>
          <p:cNvSpPr/>
          <p:nvPr/>
        </p:nvSpPr>
        <p:spPr>
          <a:xfrm>
            <a:off x="24843128" y="36707350"/>
            <a:ext cx="721113" cy="22052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529"/>
          </a:p>
        </p:txBody>
      </p:sp>
    </p:spTree>
    <p:extLst>
      <p:ext uri="{BB962C8B-B14F-4D97-AF65-F5344CB8AC3E}">
        <p14:creationId xmlns:p14="http://schemas.microsoft.com/office/powerpoint/2010/main" val="9641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9C294A47F905D418BAEDEFCA5BD7ECD" ma:contentTypeVersion="13" ma:contentTypeDescription="新しいドキュメントを作成します。" ma:contentTypeScope="" ma:versionID="79ac1b216b77cbf151c5b7bf7e10935e">
  <xsd:schema xmlns:xsd="http://www.w3.org/2001/XMLSchema" xmlns:xs="http://www.w3.org/2001/XMLSchema" xmlns:p="http://schemas.microsoft.com/office/2006/metadata/properties" xmlns:ns2="9e8dd28d-53b3-4bdd-9671-369e02375970" xmlns:ns3="cd33e842-af36-441d-b803-6d3b1b8f6166" targetNamespace="http://schemas.microsoft.com/office/2006/metadata/properties" ma:root="true" ma:fieldsID="4700efbd9a34d9f720aac350cc0e3ba9" ns2:_="" ns3:_="">
    <xsd:import namespace="9e8dd28d-53b3-4bdd-9671-369e02375970"/>
    <xsd:import namespace="cd33e842-af36-441d-b803-6d3b1b8f6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dd28d-53b3-4bdd-9671-369e02375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c316e14e-9999-407d-84ef-0014872796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3e842-af36-441d-b803-6d3b1b8f616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9b042b2-927e-4cbe-98c4-e2c5b5129d69}" ma:internalName="TaxCatchAll" ma:showField="CatchAllData" ma:web="cd33e842-af36-441d-b803-6d3b1b8f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8dd28d-53b3-4bdd-9671-369e02375970">
      <Terms xmlns="http://schemas.microsoft.com/office/infopath/2007/PartnerControls"/>
    </lcf76f155ced4ddcb4097134ff3c332f>
    <TaxCatchAll xmlns="cd33e842-af36-441d-b803-6d3b1b8f6166" xsi:nil="true"/>
  </documentManagement>
</p:properties>
</file>

<file path=customXml/itemProps1.xml><?xml version="1.0" encoding="utf-8"?>
<ds:datastoreItem xmlns:ds="http://schemas.openxmlformats.org/officeDocument/2006/customXml" ds:itemID="{D041E969-5ECD-4931-A7BE-A37BC9254F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8EF2AD-C843-4D23-A597-90C84926B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8dd28d-53b3-4bdd-9671-369e02375970"/>
    <ds:schemaRef ds:uri="cd33e842-af36-441d-b803-6d3b1b8f6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B46EEE4-C88E-4B3A-8FA8-750137D25C74}">
  <ds:schemaRefs>
    <ds:schemaRef ds:uri="http://schemas.microsoft.com/office/2006/metadata/properties"/>
    <ds:schemaRef ds:uri="http://schemas.microsoft.com/office/infopath/2007/PartnerControls"/>
    <ds:schemaRef ds:uri="9e8dd28d-53b3-4bdd-9671-369e02375970"/>
    <ds:schemaRef ds:uri="cd33e842-af36-441d-b803-6d3b1b8f61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108</TotalTime>
  <Words>16</Words>
  <Application>Microsoft Office PowerPoint</Application>
  <PresentationFormat>ユーザー設定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大渕 祥子</dc:creator>
  <cp:lastModifiedBy>橋口 真稀_PPC</cp:lastModifiedBy>
  <cp:revision>10</cp:revision>
  <dcterms:created xsi:type="dcterms:W3CDTF">2022-06-06T08:16:31Z</dcterms:created>
  <dcterms:modified xsi:type="dcterms:W3CDTF">2026-10-08T01:42:48Z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0x01010089C294A47F905D418BAEDEFCA5BD7ECD</vt:lpwstr>
  </property>
</Properties>
</file>